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8"/>
  </p:notesMasterIdLst>
  <p:sldIdLst>
    <p:sldId id="256" r:id="rId2"/>
    <p:sldId id="354" r:id="rId3"/>
    <p:sldId id="359" r:id="rId4"/>
    <p:sldId id="269" r:id="rId5"/>
    <p:sldId id="358" r:id="rId6"/>
    <p:sldId id="357" r:id="rId7"/>
  </p:sldIdLst>
  <p:sldSz cx="9144000" cy="5143500" type="screen16x9"/>
  <p:notesSz cx="6858000" cy="9144000"/>
  <p:embeddedFontLst>
    <p:embeddedFont>
      <p:font typeface="Josefin Sans" pitchFamily="2" charset="0"/>
      <p:regular r:id="rId9"/>
      <p:bold r:id="rId10"/>
      <p:italic r:id="rId11"/>
      <p:boldItalic r:id="rId12"/>
    </p:embeddedFont>
    <p:embeddedFont>
      <p:font typeface="Quicksand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80B75-A6C1-4E9B-A49C-BC72243C9B2D}" v="263" dt="2024-09-28T22:20:18.728"/>
    <p1510:client id="{5BB5E847-1F85-4D59-B6B0-558293E0D861}" v="909" dt="2024-09-29T06:56:56.472"/>
    <p1510:client id="{6FBEB84D-47FE-4991-BDAD-1D5FF01910E7}" v="2331" dt="2024-09-28T23:55:55.449"/>
    <p1510:client id="{BC1DD292-0D45-6444-A720-DE658311BE3F}" v="1032" dt="2024-09-29T06:39:42.876"/>
  </p1510:revLst>
</p1510:revInfo>
</file>

<file path=ppt/tableStyles.xml><?xml version="1.0" encoding="utf-8"?>
<a:tblStyleLst xmlns:a="http://schemas.openxmlformats.org/drawingml/2006/main" def="{95D0C1C4-DB71-40A2-949A-65D4D3527239}">
  <a:tblStyle styleId="{95D0C1C4-DB71-40A2-949A-65D4D35272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6c1c3b07f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6c1c3b07f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f283286c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f283286c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3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f283286c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f283286c5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4"/>
          <p:cNvGrpSpPr/>
          <p:nvPr/>
        </p:nvGrpSpPr>
        <p:grpSpPr>
          <a:xfrm rot="10800000" flipH="1">
            <a:off x="-1002602" y="2626046"/>
            <a:ext cx="10690508" cy="3876129"/>
            <a:chOff x="-1002602" y="-2587450"/>
            <a:chExt cx="10690508" cy="3876129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-1002602" y="-258745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 amt="31000"/>
            </a:blip>
            <a:srcRect l="-115660" t="-15070" r="115660" b="15069"/>
            <a:stretch/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20000" y="2117188"/>
            <a:ext cx="2336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3980038" y="1027588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3" hasCustomPrompt="1"/>
          </p:nvPr>
        </p:nvSpPr>
        <p:spPr>
          <a:xfrm>
            <a:off x="3093426" y="10275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6216076" y="1027588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4"/>
          </p:nvPr>
        </p:nvSpPr>
        <p:spPr>
          <a:xfrm>
            <a:off x="3980038" y="2354195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 hasCustomPrompt="1"/>
          </p:nvPr>
        </p:nvSpPr>
        <p:spPr>
          <a:xfrm>
            <a:off x="3093434" y="23541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6216076" y="2354195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3980038" y="3555390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8" hasCustomPrompt="1"/>
          </p:nvPr>
        </p:nvSpPr>
        <p:spPr>
          <a:xfrm>
            <a:off x="3091425" y="35553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9"/>
          </p:nvPr>
        </p:nvSpPr>
        <p:spPr>
          <a:xfrm>
            <a:off x="6216076" y="3555390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5"/>
          <p:cNvGrpSpPr/>
          <p:nvPr/>
        </p:nvGrpSpPr>
        <p:grpSpPr>
          <a:xfrm flipH="1">
            <a:off x="-1390802" y="299725"/>
            <a:ext cx="11262196" cy="4113879"/>
            <a:chOff x="-1074490" y="299725"/>
            <a:chExt cx="11262196" cy="4113879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-1074490" y="2997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>
              <a:alphaModFix amt="31000"/>
            </a:blip>
            <a:stretch>
              <a:fillRect/>
            </a:stretch>
          </p:blipFill>
          <p:spPr>
            <a:xfrm rot="4408896">
              <a:off x="7965524" y="200285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18883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3" hasCustomPrompt="1"/>
          </p:nvPr>
        </p:nvSpPr>
        <p:spPr>
          <a:xfrm>
            <a:off x="24189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8883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4"/>
          </p:nvPr>
        </p:nvSpPr>
        <p:spPr>
          <a:xfrm>
            <a:off x="45721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5" hasCustomPrompt="1"/>
          </p:nvPr>
        </p:nvSpPr>
        <p:spPr>
          <a:xfrm>
            <a:off x="51027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6"/>
          </p:nvPr>
        </p:nvSpPr>
        <p:spPr>
          <a:xfrm>
            <a:off x="45721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7"/>
          </p:nvPr>
        </p:nvSpPr>
        <p:spPr>
          <a:xfrm>
            <a:off x="18883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8" hasCustomPrompt="1"/>
          </p:nvPr>
        </p:nvSpPr>
        <p:spPr>
          <a:xfrm>
            <a:off x="24189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18883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13"/>
          </p:nvPr>
        </p:nvSpPr>
        <p:spPr>
          <a:xfrm>
            <a:off x="45721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4" hasCustomPrompt="1"/>
          </p:nvPr>
        </p:nvSpPr>
        <p:spPr>
          <a:xfrm>
            <a:off x="51027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5"/>
          </p:nvPr>
        </p:nvSpPr>
        <p:spPr>
          <a:xfrm>
            <a:off x="45721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SECTION_TITLE_AND_DESCRIPTION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2" y="-939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 flipH="1">
            <a:off x="2132450" y="1482875"/>
            <a:ext cx="4978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 flipH="1">
            <a:off x="2132450" y="2389840"/>
            <a:ext cx="4978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9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4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0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237673" y="1775425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2" hasCustomPrompt="1"/>
          </p:nvPr>
        </p:nvSpPr>
        <p:spPr>
          <a:xfrm>
            <a:off x="2474011" y="1592863"/>
            <a:ext cx="2112300" cy="14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4237673" y="314953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87557" y="1850495"/>
            <a:ext cx="29718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2" hasCustomPrompt="1"/>
          </p:nvPr>
        </p:nvSpPr>
        <p:spPr>
          <a:xfrm>
            <a:off x="5091347" y="1436750"/>
            <a:ext cx="2165100" cy="18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892557" y="3192962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5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5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655850" y="1107700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314725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3187750" y="2483994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2" hasCustomPrompt="1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7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 rot="8851044" flipH="1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7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 idx="2" hasCustomPrompt="1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9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209" name="Google Shape;209;p29"/>
            <p:cNvPicPr preferRelativeResize="0"/>
            <p:nvPr/>
          </p:nvPicPr>
          <p:blipFill>
            <a:blip r:embed="rId3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290763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2"/>
          </p:nvPr>
        </p:nvSpPr>
        <p:spPr>
          <a:xfrm>
            <a:off x="4945638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3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MAIN_POINT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5"/>
          <p:cNvGrpSpPr/>
          <p:nvPr/>
        </p:nvGrpSpPr>
        <p:grpSpPr>
          <a:xfrm flipH="1">
            <a:off x="-1059374" y="202758"/>
            <a:ext cx="9874808" cy="5928742"/>
            <a:chOff x="252562" y="222183"/>
            <a:chExt cx="9874808" cy="5928742"/>
          </a:xfrm>
        </p:grpSpPr>
        <p:pic>
          <p:nvPicPr>
            <p:cNvPr id="245" name="Google Shape;245;p3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5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5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010875" y="1307100"/>
            <a:ext cx="441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996263" y="3841453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2638050" y="1792100"/>
            <a:ext cx="38679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638050" y="840725"/>
            <a:ext cx="27057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2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0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1881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2" hasCustomPrompt="1"/>
          </p:nvPr>
        </p:nvSpPr>
        <p:spPr>
          <a:xfrm>
            <a:off x="842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3"/>
          </p:nvPr>
        </p:nvSpPr>
        <p:spPr>
          <a:xfrm>
            <a:off x="1881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4" hasCustomPrompt="1"/>
          </p:nvPr>
        </p:nvSpPr>
        <p:spPr>
          <a:xfrm>
            <a:off x="842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5"/>
          </p:nvPr>
        </p:nvSpPr>
        <p:spPr>
          <a:xfrm>
            <a:off x="1881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6" hasCustomPrompt="1"/>
          </p:nvPr>
        </p:nvSpPr>
        <p:spPr>
          <a:xfrm>
            <a:off x="842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7"/>
          </p:nvPr>
        </p:nvSpPr>
        <p:spPr>
          <a:xfrm>
            <a:off x="1881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title" idx="8" hasCustomPrompt="1"/>
          </p:nvPr>
        </p:nvSpPr>
        <p:spPr>
          <a:xfrm>
            <a:off x="842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9"/>
          </p:nvPr>
        </p:nvSpPr>
        <p:spPr>
          <a:xfrm>
            <a:off x="5770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 idx="13" hasCustomPrompt="1"/>
          </p:nvPr>
        </p:nvSpPr>
        <p:spPr>
          <a:xfrm>
            <a:off x="4731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4"/>
          </p:nvPr>
        </p:nvSpPr>
        <p:spPr>
          <a:xfrm>
            <a:off x="5770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 idx="15" hasCustomPrompt="1"/>
          </p:nvPr>
        </p:nvSpPr>
        <p:spPr>
          <a:xfrm>
            <a:off x="4731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6"/>
          </p:nvPr>
        </p:nvSpPr>
        <p:spPr>
          <a:xfrm>
            <a:off x="5770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17" hasCustomPrompt="1"/>
          </p:nvPr>
        </p:nvSpPr>
        <p:spPr>
          <a:xfrm>
            <a:off x="4731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8"/>
          </p:nvPr>
        </p:nvSpPr>
        <p:spPr>
          <a:xfrm>
            <a:off x="5770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19" hasCustomPrompt="1"/>
          </p:nvPr>
        </p:nvSpPr>
        <p:spPr>
          <a:xfrm>
            <a:off x="4731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15100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2"/>
          </p:nvPr>
        </p:nvSpPr>
        <p:spPr>
          <a:xfrm>
            <a:off x="4638325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3"/>
          </p:nvPr>
        </p:nvSpPr>
        <p:spPr>
          <a:xfrm>
            <a:off x="715100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4"/>
          </p:nvPr>
        </p:nvSpPr>
        <p:spPr>
          <a:xfrm>
            <a:off x="4638325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 idx="2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subTitle" idx="5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17125" y="2594825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719988" y="3312525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 idx="2"/>
          </p:nvPr>
        </p:nvSpPr>
        <p:spPr>
          <a:xfrm>
            <a:off x="3395188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3"/>
          </p:nvPr>
        </p:nvSpPr>
        <p:spPr>
          <a:xfrm>
            <a:off x="3395188" y="331260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4"/>
          </p:nvPr>
        </p:nvSpPr>
        <p:spPr>
          <a:xfrm>
            <a:off x="6070363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5"/>
          </p:nvPr>
        </p:nvSpPr>
        <p:spPr>
          <a:xfrm>
            <a:off x="6070363" y="331215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3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4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5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43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326" name="Google Shape;326;p4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8851044" flipH="1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3"/>
            <p:cNvPicPr preferRelativeResize="0"/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3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3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 idx="2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3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4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5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44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40" name="Google Shape;340;p44"/>
            <p:cNvPicPr preferRelativeResize="0"/>
            <p:nvPr/>
          </p:nvPicPr>
          <p:blipFill>
            <a:blip r:embed="rId3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4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1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title" idx="2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3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5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 idx="6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ubTitle" idx="7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45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354" name="Google Shape;354;p45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5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ubTitle" idx="1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2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subTitle" idx="3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title" idx="4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5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title" idx="6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7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title" idx="8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9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 idx="13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14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3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6"/>
          <p:cNvGrpSpPr/>
          <p:nvPr/>
        </p:nvGrpSpPr>
        <p:grpSpPr>
          <a:xfrm>
            <a:off x="-1203759" y="-1310750"/>
            <a:ext cx="10783080" cy="7374679"/>
            <a:chOff x="-1203759" y="-1063800"/>
            <a:chExt cx="10783080" cy="7374679"/>
          </a:xfrm>
        </p:grpSpPr>
        <p:pic>
          <p:nvPicPr>
            <p:cNvPr id="372" name="Google Shape;372;p4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6698098" y="-10638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6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-467876" y="390012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19119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subTitle" idx="1"/>
          </p:nvPr>
        </p:nvSpPr>
        <p:spPr>
          <a:xfrm>
            <a:off x="19119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4926594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subTitle" idx="3"/>
          </p:nvPr>
        </p:nvSpPr>
        <p:spPr>
          <a:xfrm>
            <a:off x="4926594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title" idx="4"/>
          </p:nvPr>
        </p:nvSpPr>
        <p:spPr>
          <a:xfrm>
            <a:off x="19119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subTitle" idx="5"/>
          </p:nvPr>
        </p:nvSpPr>
        <p:spPr>
          <a:xfrm>
            <a:off x="19119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 idx="6"/>
          </p:nvPr>
        </p:nvSpPr>
        <p:spPr>
          <a:xfrm>
            <a:off x="4926594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46"/>
          <p:cNvSpPr txBox="1">
            <a:spLocks noGrp="1"/>
          </p:cNvSpPr>
          <p:nvPr>
            <p:ph type="subTitle" idx="7"/>
          </p:nvPr>
        </p:nvSpPr>
        <p:spPr>
          <a:xfrm>
            <a:off x="4926594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1_3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 idx="2"/>
          </p:nvPr>
        </p:nvSpPr>
        <p:spPr>
          <a:xfrm>
            <a:off x="1104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1"/>
          </p:nvPr>
        </p:nvSpPr>
        <p:spPr>
          <a:xfrm>
            <a:off x="7165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 idx="3"/>
          </p:nvPr>
        </p:nvSpPr>
        <p:spPr>
          <a:xfrm>
            <a:off x="5137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4"/>
          </p:nvPr>
        </p:nvSpPr>
        <p:spPr>
          <a:xfrm>
            <a:off x="46828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title" idx="5"/>
          </p:nvPr>
        </p:nvSpPr>
        <p:spPr>
          <a:xfrm>
            <a:off x="1104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6"/>
          </p:nvPr>
        </p:nvSpPr>
        <p:spPr>
          <a:xfrm>
            <a:off x="7165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title" idx="7"/>
          </p:nvPr>
        </p:nvSpPr>
        <p:spPr>
          <a:xfrm>
            <a:off x="5137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8"/>
          </p:nvPr>
        </p:nvSpPr>
        <p:spPr>
          <a:xfrm>
            <a:off x="46828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93" name="Google Shape;393;p47"/>
          <p:cNvGrpSpPr/>
          <p:nvPr/>
        </p:nvGrpSpPr>
        <p:grpSpPr>
          <a:xfrm rot="10800000" flipH="1">
            <a:off x="-891002" y="-794254"/>
            <a:ext cx="10578908" cy="3143404"/>
            <a:chOff x="-891002" y="-1020125"/>
            <a:chExt cx="10578908" cy="3143404"/>
          </a:xfrm>
        </p:grpSpPr>
        <p:pic>
          <p:nvPicPr>
            <p:cNvPr id="394" name="Google Shape;394;p47"/>
            <p:cNvPicPr preferRelativeResize="0"/>
            <p:nvPr/>
          </p:nvPicPr>
          <p:blipFill>
            <a:blip r:embed="rId2">
              <a:alphaModFix amt="29000"/>
            </a:blip>
            <a:stretch>
              <a:fillRect/>
            </a:stretch>
          </p:blipFill>
          <p:spPr>
            <a:xfrm>
              <a:off x="-891002" y="-10201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7"/>
            <p:cNvPicPr preferRelativeResize="0"/>
            <p:nvPr/>
          </p:nvPicPr>
          <p:blipFill>
            <a:blip r:embed="rId3">
              <a:alphaModFix amt="43000"/>
            </a:blip>
            <a:stretch>
              <a:fillRect/>
            </a:stretch>
          </p:blipFill>
          <p:spPr>
            <a:xfrm rot="4408896">
              <a:off x="7465724" y="-2874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48"/>
          <p:cNvGrpSpPr/>
          <p:nvPr/>
        </p:nvGrpSpPr>
        <p:grpSpPr>
          <a:xfrm rot="10800000" flipH="1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399" name="Google Shape;399;p48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8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20000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720000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title" idx="2"/>
          </p:nvPr>
        </p:nvSpPr>
        <p:spPr>
          <a:xfrm>
            <a:off x="3419269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3419269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 idx="4"/>
          </p:nvPr>
        </p:nvSpPr>
        <p:spPr>
          <a:xfrm>
            <a:off x="2069638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5"/>
          </p:nvPr>
        </p:nvSpPr>
        <p:spPr>
          <a:xfrm>
            <a:off x="2069638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 idx="6"/>
          </p:nvPr>
        </p:nvSpPr>
        <p:spPr>
          <a:xfrm>
            <a:off x="4768907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7"/>
          </p:nvPr>
        </p:nvSpPr>
        <p:spPr>
          <a:xfrm>
            <a:off x="4768907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8"/>
          <p:cNvSpPr txBox="1">
            <a:spLocks noGrp="1"/>
          </p:cNvSpPr>
          <p:nvPr>
            <p:ph type="title" idx="8"/>
          </p:nvPr>
        </p:nvSpPr>
        <p:spPr>
          <a:xfrm>
            <a:off x="6118545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9"/>
          </p:nvPr>
        </p:nvSpPr>
        <p:spPr>
          <a:xfrm>
            <a:off x="6118545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8"/>
          <p:cNvSpPr txBox="1">
            <a:spLocks noGrp="1"/>
          </p:cNvSpPr>
          <p:nvPr>
            <p:ph type="title" idx="13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>
            <a:spLocks noGrp="1"/>
          </p:cNvSpPr>
          <p:nvPr>
            <p:ph type="title" hasCustomPrompt="1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1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2" hasCustomPrompt="1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7" name="Google Shape;417;p49"/>
          <p:cNvSpPr txBox="1">
            <a:spLocks noGrp="1"/>
          </p:cNvSpPr>
          <p:nvPr>
            <p:ph type="subTitle" idx="3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49"/>
          <p:cNvSpPr txBox="1">
            <a:spLocks noGrp="1"/>
          </p:cNvSpPr>
          <p:nvPr>
            <p:ph type="title" idx="4" hasCustomPrompt="1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9" name="Google Shape;419;p49"/>
          <p:cNvSpPr txBox="1">
            <a:spLocks noGrp="1"/>
          </p:cNvSpPr>
          <p:nvPr>
            <p:ph type="subTitle" idx="5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4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421" name="Google Shape;421;p4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9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BLANK_1_1_1_1_1_1_4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>
            <a:spLocks noGrp="1"/>
          </p:cNvSpPr>
          <p:nvPr>
            <p:ph type="title" hasCustomPrompt="1"/>
          </p:nvPr>
        </p:nvSpPr>
        <p:spPr>
          <a:xfrm>
            <a:off x="1991075" y="28280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>
            <a:spLocks noGrp="1"/>
          </p:cNvSpPr>
          <p:nvPr>
            <p:ph type="subTitle" idx="1"/>
          </p:nvPr>
        </p:nvSpPr>
        <p:spPr>
          <a:xfrm>
            <a:off x="1991091" y="19373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title" idx="2" hasCustomPrompt="1"/>
          </p:nvPr>
        </p:nvSpPr>
        <p:spPr>
          <a:xfrm>
            <a:off x="1991100" y="10196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3"/>
          </p:nvPr>
        </p:nvSpPr>
        <p:spPr>
          <a:xfrm>
            <a:off x="1991130" y="37458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 rot="-1181955" flipH="1">
            <a:off x="-1253698" y="-1113975"/>
            <a:ext cx="3030302" cy="46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 rot="2567899" flipH="1">
            <a:off x="7747451" y="1912351"/>
            <a:ext cx="3030303" cy="46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>
            <a:spLocks noGrp="1"/>
          </p:cNvSpPr>
          <p:nvPr>
            <p:ph type="title" hasCustomPrompt="1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4" name="Google Shape;434;p51"/>
          <p:cNvSpPr txBox="1">
            <a:spLocks noGrp="1"/>
          </p:cNvSpPr>
          <p:nvPr>
            <p:ph type="subTitle" idx="1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 idx="2" hasCustomPrompt="1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3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title" idx="4" hasCustomPrompt="1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8" name="Google Shape;438;p51"/>
          <p:cNvSpPr txBox="1">
            <a:spLocks noGrp="1"/>
          </p:cNvSpPr>
          <p:nvPr>
            <p:ph type="subTitle" idx="5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51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440" name="Google Shape;440;p51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1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1"/>
          <p:cNvSpPr txBox="1">
            <a:spLocks noGrp="1"/>
          </p:cNvSpPr>
          <p:nvPr>
            <p:ph type="subTitle" idx="6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subTitle" idx="7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51"/>
          <p:cNvSpPr txBox="1">
            <a:spLocks noGrp="1"/>
          </p:cNvSpPr>
          <p:nvPr>
            <p:ph type="subTitle" idx="8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-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 txBox="1">
            <a:spLocks noGrp="1"/>
          </p:cNvSpPr>
          <p:nvPr>
            <p:ph type="title" hasCustomPrompt="1"/>
          </p:nvPr>
        </p:nvSpPr>
        <p:spPr>
          <a:xfrm>
            <a:off x="715101" y="21450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9" name="Google Shape;449;p52"/>
          <p:cNvSpPr txBox="1">
            <a:spLocks noGrp="1"/>
          </p:cNvSpPr>
          <p:nvPr>
            <p:ph type="subTitle" idx="1"/>
          </p:nvPr>
        </p:nvSpPr>
        <p:spPr>
          <a:xfrm>
            <a:off x="4889626" y="1344850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title" idx="2" hasCustomPrompt="1"/>
          </p:nvPr>
        </p:nvSpPr>
        <p:spPr>
          <a:xfrm>
            <a:off x="715106" y="1344838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1" name="Google Shape;451;p52"/>
          <p:cNvSpPr txBox="1">
            <a:spLocks noGrp="1"/>
          </p:cNvSpPr>
          <p:nvPr>
            <p:ph type="subTitle" idx="3"/>
          </p:nvPr>
        </p:nvSpPr>
        <p:spPr>
          <a:xfrm>
            <a:off x="4889626" y="2145009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2" name="Google Shape;452;p52"/>
          <p:cNvGrpSpPr/>
          <p:nvPr/>
        </p:nvGrpSpPr>
        <p:grpSpPr>
          <a:xfrm rot="10800000">
            <a:off x="-2743074" y="-793849"/>
            <a:ext cx="13820262" cy="7885148"/>
            <a:chOff x="-1923024" y="-1968099"/>
            <a:chExt cx="13820262" cy="7885148"/>
          </a:xfrm>
        </p:grpSpPr>
        <p:pic>
          <p:nvPicPr>
            <p:cNvPr id="453" name="Google Shape;453;p52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8163802" y="5153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2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2"/>
          <p:cNvSpPr txBox="1">
            <a:spLocks noGrp="1"/>
          </p:cNvSpPr>
          <p:nvPr>
            <p:ph type="subTitle" idx="4"/>
          </p:nvPr>
        </p:nvSpPr>
        <p:spPr>
          <a:xfrm>
            <a:off x="6515000" y="1344838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5"/>
          </p:nvPr>
        </p:nvSpPr>
        <p:spPr>
          <a:xfrm>
            <a:off x="6515000" y="21450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52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title" idx="7" hasCustomPrompt="1"/>
          </p:nvPr>
        </p:nvSpPr>
        <p:spPr>
          <a:xfrm>
            <a:off x="715101" y="294515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8"/>
          </p:nvPr>
        </p:nvSpPr>
        <p:spPr>
          <a:xfrm>
            <a:off x="4889626" y="2945155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subTitle" idx="9"/>
          </p:nvPr>
        </p:nvSpPr>
        <p:spPr>
          <a:xfrm>
            <a:off x="6515000" y="294515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52"/>
          <p:cNvSpPr txBox="1">
            <a:spLocks noGrp="1"/>
          </p:cNvSpPr>
          <p:nvPr>
            <p:ph type="title" idx="13" hasCustomPrompt="1"/>
          </p:nvPr>
        </p:nvSpPr>
        <p:spPr>
          <a:xfrm>
            <a:off x="715101" y="37453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52"/>
          <p:cNvSpPr txBox="1">
            <a:spLocks noGrp="1"/>
          </p:cNvSpPr>
          <p:nvPr>
            <p:ph type="subTitle" idx="14"/>
          </p:nvPr>
        </p:nvSpPr>
        <p:spPr>
          <a:xfrm>
            <a:off x="4889626" y="3745301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subTitle" idx="15"/>
          </p:nvPr>
        </p:nvSpPr>
        <p:spPr>
          <a:xfrm>
            <a:off x="6515000" y="37453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title" idx="2"/>
          </p:nvPr>
        </p:nvSpPr>
        <p:spPr>
          <a:xfrm>
            <a:off x="883625" y="148907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subTitle" idx="1"/>
          </p:nvPr>
        </p:nvSpPr>
        <p:spPr>
          <a:xfrm>
            <a:off x="3080450" y="148907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 idx="3"/>
          </p:nvPr>
        </p:nvSpPr>
        <p:spPr>
          <a:xfrm>
            <a:off x="883625" y="230790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ubTitle" idx="4"/>
          </p:nvPr>
        </p:nvSpPr>
        <p:spPr>
          <a:xfrm>
            <a:off x="3080450" y="230790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3"/>
          <p:cNvSpPr txBox="1">
            <a:spLocks noGrp="1"/>
          </p:cNvSpPr>
          <p:nvPr>
            <p:ph type="title" idx="5"/>
          </p:nvPr>
        </p:nvSpPr>
        <p:spPr>
          <a:xfrm>
            <a:off x="883625" y="312672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1" name="Google Shape;471;p53"/>
          <p:cNvSpPr txBox="1">
            <a:spLocks noGrp="1"/>
          </p:cNvSpPr>
          <p:nvPr>
            <p:ph type="subTitle" idx="6"/>
          </p:nvPr>
        </p:nvSpPr>
        <p:spPr>
          <a:xfrm>
            <a:off x="3080450" y="312672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 idx="7"/>
          </p:nvPr>
        </p:nvSpPr>
        <p:spPr>
          <a:xfrm>
            <a:off x="883625" y="394555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subTitle" idx="8"/>
          </p:nvPr>
        </p:nvSpPr>
        <p:spPr>
          <a:xfrm>
            <a:off x="3080450" y="394555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>
            <a:off x="0" y="202705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>
            <a:spLocks noGrp="1"/>
          </p:cNvSpPr>
          <p:nvPr>
            <p:ph type="title"/>
          </p:nvPr>
        </p:nvSpPr>
        <p:spPr>
          <a:xfrm flipH="1">
            <a:off x="2476075" y="1588775"/>
            <a:ext cx="4291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8" name="Google Shape;478;p54"/>
          <p:cNvSpPr txBox="1">
            <a:spLocks noGrp="1"/>
          </p:cNvSpPr>
          <p:nvPr>
            <p:ph type="subTitle" idx="1"/>
          </p:nvPr>
        </p:nvSpPr>
        <p:spPr>
          <a:xfrm flipH="1">
            <a:off x="2476075" y="2968230"/>
            <a:ext cx="4291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9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>
            <a:spLocks noGrp="1"/>
          </p:cNvSpPr>
          <p:nvPr>
            <p:ph type="title"/>
          </p:nvPr>
        </p:nvSpPr>
        <p:spPr>
          <a:xfrm flipH="1">
            <a:off x="4320775" y="1588775"/>
            <a:ext cx="41100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2" name="Google Shape;482;p55"/>
          <p:cNvSpPr txBox="1">
            <a:spLocks noGrp="1"/>
          </p:cNvSpPr>
          <p:nvPr>
            <p:ph type="subTitle" idx="1"/>
          </p:nvPr>
        </p:nvSpPr>
        <p:spPr>
          <a:xfrm flipH="1">
            <a:off x="4320775" y="2968225"/>
            <a:ext cx="41100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3" name="Google Shape;483;p55"/>
          <p:cNvGrpSpPr/>
          <p:nvPr/>
        </p:nvGrpSpPr>
        <p:grpSpPr>
          <a:xfrm rot="10800000" flipH="1">
            <a:off x="-616659" y="-488554"/>
            <a:ext cx="10865580" cy="6700154"/>
            <a:chOff x="-713684" y="-2669900"/>
            <a:chExt cx="10865580" cy="6700154"/>
          </a:xfrm>
        </p:grpSpPr>
        <p:pic>
          <p:nvPicPr>
            <p:cNvPr id="484" name="Google Shape;484;p55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7270673" y="-26699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55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22199" y="161950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3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>
            <a:spLocks noGrp="1"/>
          </p:cNvSpPr>
          <p:nvPr>
            <p:ph type="title"/>
          </p:nvPr>
        </p:nvSpPr>
        <p:spPr>
          <a:xfrm>
            <a:off x="4408076" y="1740900"/>
            <a:ext cx="28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56"/>
          <p:cNvSpPr txBox="1">
            <a:spLocks noGrp="1"/>
          </p:cNvSpPr>
          <p:nvPr>
            <p:ph type="subTitle" idx="1"/>
          </p:nvPr>
        </p:nvSpPr>
        <p:spPr>
          <a:xfrm>
            <a:off x="4408076" y="2313597"/>
            <a:ext cx="2861100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56"/>
          <p:cNvGrpSpPr/>
          <p:nvPr/>
        </p:nvGrpSpPr>
        <p:grpSpPr>
          <a:xfrm rot="10800000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491" name="Google Shape;491;p5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6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3" y="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flipH="1">
            <a:off x="0" y="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>
            <a:spLocks noGrp="1"/>
          </p:cNvSpPr>
          <p:nvPr>
            <p:ph type="subTitle" idx="1"/>
          </p:nvPr>
        </p:nvSpPr>
        <p:spPr>
          <a:xfrm>
            <a:off x="2478875" y="3859275"/>
            <a:ext cx="418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97" name="Google Shape;497;p5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>
            <a:spLocks noGrp="1"/>
          </p:cNvSpPr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3" name="Google Shape;503;p58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60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509" name="Google Shape;509;p60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0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bg>
      <p:bgPr>
        <a:solidFill>
          <a:schemeClr val="lt2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62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517" name="Google Shape;517;p6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2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30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LZ40fNw=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>
            <a:spLocks noGrp="1"/>
          </p:cNvSpPr>
          <p:nvPr>
            <p:ph type="ctrTitle"/>
          </p:nvPr>
        </p:nvSpPr>
        <p:spPr>
          <a:xfrm>
            <a:off x="2903539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Avalanche</a:t>
            </a:r>
            <a:endParaRPr sz="4100"/>
          </a:p>
        </p:txBody>
      </p:sp>
      <p:sp>
        <p:nvSpPr>
          <p:cNvPr id="534" name="Google Shape;534;p68"/>
          <p:cNvSpPr txBox="1">
            <a:spLocks noGrp="1"/>
          </p:cNvSpPr>
          <p:nvPr>
            <p:ph type="subTitle" idx="1"/>
          </p:nvPr>
        </p:nvSpPr>
        <p:spPr>
          <a:xfrm>
            <a:off x="3626215" y="344992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By: C</a:t>
            </a:r>
            <a:r>
              <a:rPr lang="en-CA" err="1"/>
              <a:t>é</a:t>
            </a:r>
            <a:r>
              <a:rPr lang="en"/>
              <a:t>dric, Nawaf, Sahij, &amp; Moveen</a:t>
            </a:r>
            <a:endParaRPr/>
          </a:p>
        </p:txBody>
      </p:sp>
      <p:cxnSp>
        <p:nvCxnSpPr>
          <p:cNvPr id="535" name="Google Shape;535;p68"/>
          <p:cNvCxnSpPr/>
          <p:nvPr/>
        </p:nvCxnSpPr>
        <p:spPr>
          <a:xfrm>
            <a:off x="3766614" y="3306162"/>
            <a:ext cx="407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8BE245-84F2-EA62-D4BD-DA4F4672F72D}"/>
              </a:ext>
            </a:extLst>
          </p:cNvPr>
          <p:cNvSpPr txBox="1"/>
          <p:nvPr/>
        </p:nvSpPr>
        <p:spPr>
          <a:xfrm>
            <a:off x="4572000" y="2571750"/>
            <a:ext cx="2449942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Josefin Sans" pitchFamily="2" charset="77"/>
              </a:rPr>
              <a:t>A journal that writes to you</a:t>
            </a:r>
          </a:p>
        </p:txBody>
      </p:sp>
      <p:pic>
        <p:nvPicPr>
          <p:cNvPr id="3" name="Picture 2" descr="A person holding a large round object&#10;&#10;Description automatically generated">
            <a:extLst>
              <a:ext uri="{FF2B5EF4-FFF2-40B4-BE49-F238E27FC236}">
                <a16:creationId xmlns:a16="http://schemas.microsoft.com/office/drawing/2014/main" id="{7A082B44-2207-1E57-CEF0-40A52C42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2" y="1291772"/>
            <a:ext cx="2587171" cy="25599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>
            <a:spLocks noGrp="1"/>
          </p:cNvSpPr>
          <p:nvPr>
            <p:ph type="title"/>
          </p:nvPr>
        </p:nvSpPr>
        <p:spPr>
          <a:xfrm>
            <a:off x="715100" y="29823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IS AVALANCHE?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7" name="Google Shape;687;p81"/>
          <p:cNvSpPr txBox="1">
            <a:spLocks noGrp="1"/>
          </p:cNvSpPr>
          <p:nvPr>
            <p:ph type="subTitle" idx="3"/>
          </p:nvPr>
        </p:nvSpPr>
        <p:spPr>
          <a:xfrm>
            <a:off x="351064" y="1014116"/>
            <a:ext cx="3847311" cy="3664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AI-integrated journal that provides its users with </a:t>
            </a:r>
            <a:r>
              <a:rPr lang="en" sz="1800" b="1"/>
              <a:t>personalized advice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Learns about the </a:t>
            </a:r>
            <a:r>
              <a:rPr lang="en" sz="1800" b="1"/>
              <a:t>user’s habits and goals</a:t>
            </a:r>
            <a:r>
              <a:rPr lang="en" sz="1800"/>
              <a:t> to gain an understanding of the user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By giving </a:t>
            </a:r>
            <a:r>
              <a:rPr lang="en" sz="1800" b="1"/>
              <a:t>small-scale</a:t>
            </a:r>
            <a:r>
              <a:rPr lang="en" sz="1800"/>
              <a:t> advice consistently, we can realistically help the user reach their goal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Improving 1% everyday leads to </a:t>
            </a:r>
            <a:r>
              <a:rPr lang="en" sz="1800" b="1"/>
              <a:t>37x improvement </a:t>
            </a:r>
            <a:r>
              <a:rPr lang="en" sz="1800"/>
              <a:t>over the span of a whole year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/>
          </a:p>
        </p:txBody>
      </p:sp>
      <p:pic>
        <p:nvPicPr>
          <p:cNvPr id="7" name="Picture 2" descr="1% better every day (1.01^365 = 37.78) : r/Boostcamp">
            <a:extLst>
              <a:ext uri="{FF2B5EF4-FFF2-40B4-BE49-F238E27FC236}">
                <a16:creationId xmlns:a16="http://schemas.microsoft.com/office/drawing/2014/main" id="{63F2023D-DAE1-9BF3-464E-F3E1BE053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014116"/>
            <a:ext cx="3437164" cy="34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71256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E3FB-F742-58A2-EC85-2B140F3E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362984"/>
            <a:ext cx="7708800" cy="5727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</a:rPr>
              <a:t>IMPACT // SOCIAL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88EC0-B8E6-685E-FCB2-77AEDB7CB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193" y="1144016"/>
            <a:ext cx="4666812" cy="3386332"/>
          </a:xfrm>
        </p:spPr>
        <p:txBody>
          <a:bodyPr/>
          <a:lstStyle/>
          <a:p>
            <a:r>
              <a:rPr lang="en-US" sz="1800"/>
              <a:t>We can use this app to help people achieve their goals systematically</a:t>
            </a:r>
          </a:p>
          <a:p>
            <a:r>
              <a:rPr lang="en-US" sz="1800"/>
              <a:t>This new AI based journaling can help people better track their progress</a:t>
            </a:r>
          </a:p>
          <a:p>
            <a:r>
              <a:rPr lang="en-US" sz="1800"/>
              <a:t>We hope to help people guide themselves to change their behaviour gradually to change themselves into who ever they want to be...</a:t>
            </a:r>
          </a:p>
          <a:p>
            <a:r>
              <a:rPr lang="en-US" sz="1800"/>
              <a:t>We want to show people they can do anything given proper guidance </a:t>
            </a:r>
          </a:p>
          <a:p>
            <a:endParaRPr lang="en-US" sz="2400"/>
          </a:p>
        </p:txBody>
      </p:sp>
      <p:pic>
        <p:nvPicPr>
          <p:cNvPr id="4" name="Picture 3" descr="A hand placing blocks on a stair&#10;&#10;Description automatically generated">
            <a:extLst>
              <a:ext uri="{FF2B5EF4-FFF2-40B4-BE49-F238E27FC236}">
                <a16:creationId xmlns:a16="http://schemas.microsoft.com/office/drawing/2014/main" id="{4551831F-3B5F-CC82-0243-CDE92DE4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25" y="1631588"/>
            <a:ext cx="3723155" cy="21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>
            <a:spLocks noGrp="1"/>
          </p:cNvSpPr>
          <p:nvPr>
            <p:ph type="title"/>
          </p:nvPr>
        </p:nvSpPr>
        <p:spPr>
          <a:xfrm>
            <a:off x="715100" y="29823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 // FEATURES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7" name="Google Shape;687;p81"/>
          <p:cNvSpPr txBox="1">
            <a:spLocks noGrp="1"/>
          </p:cNvSpPr>
          <p:nvPr>
            <p:ph type="subTitle" idx="3"/>
          </p:nvPr>
        </p:nvSpPr>
        <p:spPr>
          <a:xfrm>
            <a:off x="532493" y="868973"/>
            <a:ext cx="7525657" cy="3664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b="1"/>
              <a:t>Login/signup system </a:t>
            </a:r>
            <a:r>
              <a:rPr lang="en" sz="2400"/>
              <a:t>for unique users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/>
              <a:t>Creates a </a:t>
            </a:r>
            <a:r>
              <a:rPr lang="en" sz="2400" b="1"/>
              <a:t>profile</a:t>
            </a:r>
            <a:r>
              <a:rPr lang="en" sz="2400"/>
              <a:t> of the user: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2400"/>
              <a:t>2 journal entries per day (plan &amp; reflection) using text-to-speech for ease of use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2400"/>
              <a:t>Onboarding page that asks for goals, hobbies, occupation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/>
              <a:t>Curates small-scale advice daily based on the user’s profile using </a:t>
            </a:r>
            <a:r>
              <a:rPr lang="en" sz="2400" b="1"/>
              <a:t>Llama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b="1"/>
              <a:t>Chat history </a:t>
            </a:r>
            <a:r>
              <a:rPr lang="en" sz="2400"/>
              <a:t>preserved for future viewability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E3FB-F742-58A2-EC85-2B140F3E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0" y="391475"/>
            <a:ext cx="7708800" cy="5727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</a:rPr>
              <a:t>LEARNING // ROADBLOCKS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88EC0-B8E6-685E-FCB2-77AEDB7CB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9671"/>
            <a:ext cx="3849600" cy="3186004"/>
          </a:xfrm>
        </p:spPr>
        <p:txBody>
          <a:bodyPr/>
          <a:lstStyle/>
          <a:p>
            <a:pPr marL="152400" indent="0">
              <a:buNone/>
            </a:pPr>
            <a:r>
              <a:rPr lang="en-US" sz="2000"/>
              <a:t>New skills gained: </a:t>
            </a:r>
          </a:p>
          <a:p>
            <a:r>
              <a:rPr lang="en-US" sz="2000"/>
              <a:t>Product planning</a:t>
            </a:r>
          </a:p>
          <a:p>
            <a:r>
              <a:rPr lang="en-US" sz="2000"/>
              <a:t>Working with AI</a:t>
            </a:r>
          </a:p>
          <a:p>
            <a:r>
              <a:rPr lang="en-US" sz="2000"/>
              <a:t>Learnt how to use Git</a:t>
            </a:r>
          </a:p>
          <a:p>
            <a:endParaRPr lang="en-US" sz="2000"/>
          </a:p>
          <a:p>
            <a:pPr marL="152400" indent="0">
              <a:buNone/>
            </a:pPr>
            <a:r>
              <a:rPr lang="en-US" sz="2000"/>
              <a:t>Roadblocks: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83A"/>
              </a:buClr>
              <a:buSzPts val="1200"/>
              <a:buFont typeface="Quicksand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1083A"/>
                </a:solidFill>
                <a:effectLst/>
                <a:uLnTx/>
                <a:uFillTx/>
                <a:latin typeface="Quicksand"/>
                <a:sym typeface="Quicksand"/>
              </a:rPr>
              <a:t>Data parsing from AI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83A"/>
              </a:buClr>
              <a:buSzPts val="1200"/>
              <a:buFont typeface="Quicksand"/>
              <a:buChar char="●"/>
              <a:tabLst/>
              <a:defRPr/>
            </a:pPr>
            <a:r>
              <a:rPr lang="en-US" sz="2000">
                <a:solidFill>
                  <a:srgbClr val="01083A"/>
                </a:solidFill>
              </a:rPr>
              <a:t>Creating layout for the website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1083A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83A"/>
              </a:buClr>
              <a:buSzPts val="1200"/>
              <a:buFont typeface="Quicksand"/>
              <a:buChar char="●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1083A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152400" indent="0">
              <a:buNone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D3CD6-40C0-D9B5-8505-21291640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00" y="1405446"/>
            <a:ext cx="4171439" cy="2934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17233-ADBA-BE20-2A60-194D3FB672F8}"/>
              </a:ext>
            </a:extLst>
          </p:cNvPr>
          <p:cNvSpPr txBox="1"/>
          <p:nvPr/>
        </p:nvSpPr>
        <p:spPr>
          <a:xfrm>
            <a:off x="4830024" y="4339900"/>
            <a:ext cx="3589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</a:t>
            </a:r>
            <a:r>
              <a:rPr lang="en-US" err="1">
                <a:hlinkClick r:id="rId3"/>
              </a:rPr>
              <a:t>miro.com</a:t>
            </a:r>
            <a:r>
              <a:rPr lang="en-US">
                <a:hlinkClick r:id="rId3"/>
              </a:rPr>
              <a:t>/app/board/uXjVLZ40fNw=/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2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66C-DD6D-31B3-663C-4D48F381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  <a:br>
              <a:rPr lang="en-US"/>
            </a:br>
            <a:r>
              <a:rPr lang="en-US" sz="3200"/>
              <a:t>Any 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5778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s Business Plan XL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6</Slides>
  <Notes>3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Minimalist Aesthetics Business Plan XL by Slidesgo</vt:lpstr>
      <vt:lpstr>Avalanche</vt:lpstr>
      <vt:lpstr>WHAT IS AVALANCHE?</vt:lpstr>
      <vt:lpstr>IMPACT // SOCIAL GOOD</vt:lpstr>
      <vt:lpstr>DEMO // FEATURES</vt:lpstr>
      <vt:lpstr>LEARNING // ROADBLOCKS</vt:lpstr>
      <vt:lpstr>THANKS!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GrowthStep</dc:title>
  <cp:revision>2</cp:revision>
  <dcterms:modified xsi:type="dcterms:W3CDTF">2024-09-30T22:27:31Z</dcterms:modified>
</cp:coreProperties>
</file>